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66" y="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1255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9018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8794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869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073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025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5855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4263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0961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0443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535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FFC7E-433C-432C-A3EF-42A09BA5F086}" type="datetimeFigureOut">
              <a:rPr lang="ru-RU" smtClean="0"/>
              <a:t>22.11.2023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9E760-1DFB-429F-984E-156F8EF65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0933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9A57AD-1F26-4DEB-857D-E6C53CF054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C9D4B6-4501-4106-978B-E67F5E91BD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C14B0F1-AD0B-4BC6-ABE9-1292ACAE2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1"/>
            <a:ext cx="12192000" cy="76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720345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3066F46-5E24-4CDA-8C94-DAAAE34B1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560"/>
            <a:ext cx="12192000" cy="662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9607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367898A-DA6E-4B67-822B-E5CFD4AAD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545"/>
            <a:ext cx="12192000" cy="636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33485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3B4500-5392-4EBC-811C-E6F459C5B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8767"/>
            <a:ext cx="12192000" cy="332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8181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EB34320-233B-4F0F-B4E6-A56C7F68B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1"/>
            <a:ext cx="12192000" cy="76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65281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9CCAA5-3C51-4F29-9A73-34A3BE0AE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79488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AA770D2-21EE-4DFD-96F2-ADCBE6B3C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0"/>
            <a:ext cx="12001500" cy="750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9319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80382F9-5F9F-48A4-B4D7-F4257FD6C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1"/>
            <a:ext cx="12192000" cy="76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8629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DB2CE6-BE47-4894-8129-58230D301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2001"/>
            <a:ext cx="12192000" cy="76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9854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8E70B80-AEBF-461F-99E9-81ED14B55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1"/>
            <a:ext cx="12192000" cy="76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66588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FB5A742-A814-49D2-9319-1761DF4C7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1"/>
            <a:ext cx="12192000" cy="76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9924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C30941-FFA1-425A-B3AB-B68B26A43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1000"/>
            <a:ext cx="12209417" cy="763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01303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F8C8707-C2F8-40FA-ADBC-E0DD42B9A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804"/>
            <a:ext cx="12192000" cy="650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837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35BEA5-3BF3-4684-8D08-C3F2DF59C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833"/>
            <a:ext cx="12192000" cy="512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3584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</TotalTime>
  <Words>0</Words>
  <Application>Microsoft Office PowerPoint</Application>
  <PresentationFormat>Широкоэкранный</PresentationFormat>
  <Paragraphs>0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Кирилл Сухоруков</dc:creator>
  <cp:lastModifiedBy>Кирилл Сухоруков</cp:lastModifiedBy>
  <cp:revision>10</cp:revision>
  <dcterms:created xsi:type="dcterms:W3CDTF">2023-11-20T06:50:27Z</dcterms:created>
  <dcterms:modified xsi:type="dcterms:W3CDTF">2023-11-22T05:37:58Z</dcterms:modified>
</cp:coreProperties>
</file>

<file path=docProps/thumbnail.jpeg>
</file>